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FC70296-5FCB-4A23-A32A-64FA732ED62E}" type="datetimeFigureOut">
              <a:rPr lang="ru-RU" smtClean="0"/>
              <a:t>04.02.2022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5409393-5A02-4C02-8138-02182D11EA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rast10.ru/node/109" TargetMode="External"/><Relationship Id="rId3" Type="http://schemas.openxmlformats.org/officeDocument/2006/relationships/hyperlink" Target="https://dic.academic.ru/dic.nsf/ruwiki/389182https:/dic.academic.ru/dic.nsf/ruwiki/845955" TargetMode="External"/><Relationship Id="rId7" Type="http://schemas.openxmlformats.org/officeDocument/2006/relationships/hyperlink" Target="https://tobteatr.kto72.ru/about/troupe/189/" TargetMode="External"/><Relationship Id="rId2" Type="http://schemas.openxmlformats.org/officeDocument/2006/relationships/hyperlink" Target="https://www.kino-teatr.ru/kino/acter/sov/392/bio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amalteatr.ru/about-the-theatre/personalities/troupe/-1240-kb-1241-rova-firaya-baryy-kyzy/" TargetMode="External"/><Relationship Id="rId5" Type="http://schemas.openxmlformats.org/officeDocument/2006/relationships/hyperlink" Target="https://www.kino-teatr.ru/teatr/acter/sov/388830/bio/" TargetMode="External"/><Relationship Id="rId4" Type="http://schemas.openxmlformats.org/officeDocument/2006/relationships/hyperlink" Target="https://stuki-druki.com/authors/Belokurov-Wladimir.php" TargetMode="External"/><Relationship Id="rId9" Type="http://schemas.openxmlformats.org/officeDocument/2006/relationships/hyperlink" Target="http://vuslon.ru/news/obschestvo/v-filme-tobol-snyalsya-nash-zemlyak-nikolay-makarenk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782" y="1853334"/>
            <a:ext cx="7772400" cy="1470025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766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МБУ «ЦБС Верхнеуслонского муниципального района</a:t>
            </a:r>
          </a:p>
          <a:p>
            <a:pPr algn="ctr"/>
            <a:r>
              <a:rPr lang="ru-RU" b="1" dirty="0" smtClean="0"/>
              <a:t>Центральная районная библиотека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87724" y="1988840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ЛИЦА В КАДРАХ </a:t>
            </a:r>
            <a:endParaRPr lang="ru-RU" sz="1400" b="1" i="1" dirty="0" smtClean="0"/>
          </a:p>
          <a:p>
            <a:pPr algn="ctr"/>
            <a:endParaRPr lang="ru-RU" sz="1200" b="1" i="1" dirty="0" smtClean="0"/>
          </a:p>
          <a:p>
            <a:pPr algn="ctr"/>
            <a:r>
              <a:rPr lang="ru-RU" sz="2400" b="1" i="1" dirty="0" smtClean="0"/>
              <a:t>рассказ об артистах кино и театра, наших земляках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70862" y="6157417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</a:t>
            </a:r>
            <a:r>
              <a:rPr lang="ru-RU" sz="1400" b="1" dirty="0" smtClean="0"/>
              <a:t>. Верхний Услон, 2022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22" y="3726243"/>
            <a:ext cx="1861584" cy="2472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22" y="3745181"/>
            <a:ext cx="2125318" cy="241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92" y="3689588"/>
            <a:ext cx="1792028" cy="250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8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538541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Владимир Вячеславович </a:t>
            </a:r>
            <a:r>
              <a:rPr lang="ru-RU" sz="2400" b="1" dirty="0" err="1" smtClean="0"/>
              <a:t>Белокуров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2" y="1628800"/>
            <a:ext cx="336901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1484784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Народный артист СССР. Лауреат Сталинской премии второй </a:t>
            </a:r>
            <a:r>
              <a:rPr lang="ru-RU" dirty="0" smtClean="0"/>
              <a:t>степени.</a:t>
            </a:r>
          </a:p>
          <a:p>
            <a:pPr algn="ctr"/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Родился </a:t>
            </a:r>
            <a:r>
              <a:rPr lang="ru-RU" dirty="0"/>
              <a:t>в многодетной семье священника в </a:t>
            </a:r>
            <a:r>
              <a:rPr lang="ru-RU" dirty="0" smtClean="0"/>
              <a:t>с. Нижний </a:t>
            </a:r>
            <a:r>
              <a:rPr lang="ru-RU" dirty="0"/>
              <a:t>Услон Казанской губернии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Учился </a:t>
            </a:r>
            <a:r>
              <a:rPr lang="ru-RU" dirty="0"/>
              <a:t>в казанской гимназии, затем работал униформистом в местном цирке, затем в оперетте у антрепренёра Григория Розенберга.</a:t>
            </a:r>
          </a:p>
          <a:p>
            <a:r>
              <a:rPr lang="ru-RU" dirty="0" smtClean="0"/>
              <a:t>   Окончил </a:t>
            </a:r>
            <a:r>
              <a:rPr lang="ru-RU" dirty="0"/>
              <a:t>театральное отделение Высшего института народного образования в Казани (1918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3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860519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Работал </a:t>
            </a:r>
            <a:r>
              <a:rPr lang="ru-RU" dirty="0"/>
              <a:t>в труппе И.Н. Певцова в Казанском театре. Дебютировал в пьесе Д. C. Мережковского «Павел I», в роли поручика Долгорукого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05064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В </a:t>
            </a:r>
            <a:r>
              <a:rPr lang="ru-RU" dirty="0"/>
              <a:t>1920 году поступил в Казанскую губернскую драматическую студию при Большом драматическом театре под руководством З. М. Славяновой, после окончания которой был принят в труппу Казанского Большого </a:t>
            </a:r>
            <a:r>
              <a:rPr lang="ru-RU" dirty="0" smtClean="0"/>
              <a:t>драматического театра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3076957" cy="320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27881"/>
            <a:ext cx="2703364" cy="317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78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В </a:t>
            </a:r>
            <a:r>
              <a:rPr lang="ru-RU" dirty="0"/>
              <a:t>возрасте 20 лет Владимир </a:t>
            </a:r>
            <a:r>
              <a:rPr lang="ru-RU" dirty="0" err="1"/>
              <a:t>Белокуров</a:t>
            </a:r>
            <a:r>
              <a:rPr lang="ru-RU" dirty="0"/>
              <a:t> перебрался в </a:t>
            </a:r>
            <a:r>
              <a:rPr lang="ru-RU" dirty="0" smtClean="0"/>
              <a:t>Москву.</a:t>
            </a:r>
          </a:p>
          <a:p>
            <a:r>
              <a:rPr lang="ru-RU" dirty="0" smtClean="0"/>
              <a:t>Служил </a:t>
            </a:r>
            <a:r>
              <a:rPr lang="ru-RU" dirty="0"/>
              <a:t>в т</a:t>
            </a:r>
            <a:r>
              <a:rPr lang="ru-RU" dirty="0" smtClean="0"/>
              <a:t>еатрах:</a:t>
            </a:r>
          </a:p>
          <a:p>
            <a:r>
              <a:rPr lang="ru-RU" dirty="0" smtClean="0"/>
              <a:t>имени </a:t>
            </a:r>
            <a:r>
              <a:rPr lang="ru-RU" dirty="0"/>
              <a:t>МГСПС — будущий Театр имени </a:t>
            </a:r>
            <a:r>
              <a:rPr lang="ru-RU" dirty="0" smtClean="0"/>
              <a:t>Моссовета;</a:t>
            </a:r>
          </a:p>
          <a:p>
            <a:r>
              <a:rPr lang="ru-RU" dirty="0" smtClean="0"/>
              <a:t>Имени Революции </a:t>
            </a:r>
            <a:r>
              <a:rPr lang="ru-RU" dirty="0"/>
              <a:t>(ныне Московский академический театр им. Вл. Маяковского</a:t>
            </a:r>
            <a:r>
              <a:rPr lang="ru-RU" dirty="0" smtClean="0"/>
              <a:t>).</a:t>
            </a:r>
          </a:p>
          <a:p>
            <a:r>
              <a:rPr lang="ru-RU" dirty="0"/>
              <a:t>С 1936 года и до конца жизни работал во МХАТе.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46" y="476672"/>
            <a:ext cx="2823640" cy="198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444"/>
            <a:ext cx="3150149" cy="213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67" y="2348880"/>
            <a:ext cx="3428999" cy="192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290" y="3669507"/>
            <a:ext cx="1843902" cy="2659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25" y="4077846"/>
            <a:ext cx="2995962" cy="2246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99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В </a:t>
            </a:r>
            <a:r>
              <a:rPr lang="ru-RU" dirty="0"/>
              <a:t>кино с 1932 года. Актёр смелой и резкой характерности, высокого мастерства, мощного темперамента. Его исполнение отличается остротой внешнего и внутреннего рисунка, точностью социальной характеристики. 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501317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Снимался в кинофильмах: «Валерий Чкалов</a:t>
            </a:r>
            <a:r>
              <a:rPr lang="ru-RU" dirty="0"/>
              <a:t>», "</a:t>
            </a:r>
            <a:r>
              <a:rPr lang="ru-RU" dirty="0" smtClean="0"/>
              <a:t>Жуковский», «</a:t>
            </a:r>
            <a:r>
              <a:rPr lang="ru-RU" dirty="0"/>
              <a:t>Мертвые души», "Полосатый рейс", "Неуловимые мстители", "Обвиняются в убийстве", "Королева бензоколонки</a:t>
            </a:r>
            <a:r>
              <a:rPr lang="ru-RU" dirty="0" smtClean="0"/>
              <a:t>".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81906"/>
            <a:ext cx="2736304" cy="206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2455979" cy="183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51" y="1900825"/>
            <a:ext cx="2529506" cy="1659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87" y="3267543"/>
            <a:ext cx="3038701" cy="170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1"/>
          <a:stretch/>
        </p:blipFill>
        <p:spPr bwMode="auto">
          <a:xfrm>
            <a:off x="5940152" y="1681906"/>
            <a:ext cx="2760360" cy="193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97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510" y="903040"/>
            <a:ext cx="36132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Владимир Вячеславович </a:t>
            </a:r>
            <a:r>
              <a:rPr lang="ru-RU" dirty="0" err="1" smtClean="0"/>
              <a:t>Белокуров</a:t>
            </a:r>
            <a:r>
              <a:rPr lang="ru-RU" dirty="0" smtClean="0"/>
              <a:t> был педагогом </a:t>
            </a:r>
            <a:r>
              <a:rPr lang="ru-RU" dirty="0" err="1"/>
              <a:t>ГИТИСа</a:t>
            </a:r>
            <a:r>
              <a:rPr lang="ru-RU" dirty="0"/>
              <a:t> (1934-1948, с 1946 года — профессор) и ВГИКа (с 1946 года).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3861048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Владимир Вячеславович </a:t>
            </a:r>
            <a:r>
              <a:rPr lang="ru-RU" dirty="0" err="1" smtClean="0"/>
              <a:t>Белокуров</a:t>
            </a:r>
            <a:r>
              <a:rPr lang="ru-RU" dirty="0" smtClean="0"/>
              <a:t> </a:t>
            </a:r>
            <a:r>
              <a:rPr lang="ru-RU" dirty="0"/>
              <a:t>ушёл из жизни 28 января 1973 года в Москве. Похоронен актёр на Новодевичьем </a:t>
            </a:r>
            <a:r>
              <a:rPr lang="ru-RU" dirty="0" smtClean="0"/>
              <a:t>кладбище.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93" y="3384750"/>
            <a:ext cx="3609229" cy="270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9" y="720454"/>
            <a:ext cx="371762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7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548680"/>
            <a:ext cx="7056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Использованный материал:</a:t>
            </a:r>
          </a:p>
          <a:p>
            <a:pPr algn="ctr"/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://www.kino-teatr.ru/kino/acter/sov/392/bio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https://dic.academic.ru/dic.nsf/ruwiki/389182https://</a:t>
            </a:r>
            <a:r>
              <a:rPr lang="en-US" dirty="0" smtClean="0">
                <a:hlinkClick r:id="rId3"/>
              </a:rPr>
              <a:t>dic.academic.ru/dic.nsf/ruwiki/845955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stuki-druki.com/authors/Belokurov-Wladimir.php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5"/>
              </a:rPr>
              <a:t>https://www.kino-teatr.ru/teatr/acter/sov/388830/bio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6"/>
              </a:rPr>
              <a:t>https://kamalteatr.ru/about-the-theatre/personalities/troupe/-1240-kb-1241-rova-firaya-baryy-kyzy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7"/>
              </a:rPr>
              <a:t>https://tobteatr.kto72.ru/about/troupe/189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www.strast10.ru/node/109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vuslon.ru/news/obschestvo/v-filme-tobol-snyalsya-nash-zemlyak-nikolay-makarenko</a:t>
            </a: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03648" y="602128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Ведущий библиотекарь Хасанова Г.В.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501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Знание исторического и культурного прошлого и настоящего своей малой родины делает человека духовно богаче, способствует выработке у него активной жизненной позиции. </a:t>
            </a:r>
          </a:p>
          <a:p>
            <a:pPr algn="just"/>
            <a:r>
              <a:rPr lang="ru-RU" dirty="0" smtClean="0"/>
              <a:t>     Хотелось бы, чтобы ничего не исчезало бесследно, чтобы оставалась память в наших сердцах о людях, оставивших значимый след в культурной жизни нашего района.</a:t>
            </a:r>
          </a:p>
          <a:p>
            <a:pPr algn="just"/>
            <a:r>
              <a:rPr lang="ru-RU" dirty="0" smtClean="0"/>
              <a:t>     Ведь пройдут годы, сменятся поколения, но память о человеке, который оставил след на земле, навсегда останется в человеческих сердцах. Именно о таких людях хочется рассказать.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Центральная районная библиотека предлагает рассказ о жизни и творчестве артистов театра и кино, наших земляков.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2316883" cy="163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59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7" y="1474328"/>
            <a:ext cx="3444269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54317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Макаренко Николай Иванович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37735" y="1269915"/>
            <a:ext cx="37439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Заслуженный </a:t>
            </a:r>
            <a:r>
              <a:rPr lang="ru-RU" dirty="0"/>
              <a:t>артист </a:t>
            </a:r>
            <a:r>
              <a:rPr lang="ru-RU" dirty="0" smtClean="0"/>
              <a:t>Российской Федерации.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  Родился </a:t>
            </a:r>
            <a:r>
              <a:rPr lang="ru-RU" dirty="0"/>
              <a:t>в </a:t>
            </a:r>
            <a:r>
              <a:rPr lang="ru-RU" dirty="0" smtClean="0"/>
              <a:t>с. Верхний Услон Верхнеуслонского района Татарской АССР  в </a:t>
            </a:r>
            <a:r>
              <a:rPr lang="ru-RU" dirty="0"/>
              <a:t>1951 году.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В </a:t>
            </a:r>
            <a:r>
              <a:rPr lang="ru-RU" dirty="0"/>
              <a:t>1977 году закончил Казанское театральное училище. Работал в театре Краснознаменного тихоокеанского флота </a:t>
            </a:r>
            <a:r>
              <a:rPr lang="ru-RU" dirty="0" err="1"/>
              <a:t>г.Советская</a:t>
            </a:r>
            <a:r>
              <a:rPr lang="ru-RU" dirty="0"/>
              <a:t> Гавань, </a:t>
            </a:r>
            <a:r>
              <a:rPr lang="ru-RU" dirty="0" smtClean="0"/>
              <a:t>в </a:t>
            </a:r>
            <a:r>
              <a:rPr lang="ru-RU" dirty="0" err="1"/>
              <a:t>Бугульминском</a:t>
            </a:r>
            <a:r>
              <a:rPr lang="ru-RU" dirty="0"/>
              <a:t> драматическом театре. </a:t>
            </a:r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/>
              <a:t>тобольской сцене играет с 1983 года. </a:t>
            </a:r>
          </a:p>
        </p:txBody>
      </p:sp>
    </p:spTree>
    <p:extLst>
      <p:ext uri="{BB962C8B-B14F-4D97-AF65-F5344CB8AC3E}">
        <p14:creationId xmlns:p14="http://schemas.microsoft.com/office/powerpoint/2010/main" val="1016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8104" y="764703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Николай Иванович четверть </a:t>
            </a:r>
            <a:r>
              <a:rPr lang="ru-RU" dirty="0"/>
              <a:t>века служит на сцене Тобольского драматического </a:t>
            </a:r>
            <a:r>
              <a:rPr lang="ru-RU" dirty="0" smtClean="0"/>
              <a:t>театра.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501008"/>
            <a:ext cx="4536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Природная </a:t>
            </a:r>
            <a:r>
              <a:rPr lang="ru-RU" dirty="0"/>
              <a:t>одаренность, хорошая театральная школа и трудолюбие сделали Н. И. Макаренко одним из самых заметных и востребованных артистов. Что всегда поражает в нем, так это </a:t>
            </a:r>
            <a:r>
              <a:rPr lang="ru-RU" dirty="0" err="1"/>
              <a:t>неуспокоенность</a:t>
            </a:r>
            <a:r>
              <a:rPr lang="ru-RU" dirty="0"/>
              <a:t>, оптимизм, его радостно-восторженное отношение к жизни. Он многое отдает театру.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62" y="4149079"/>
            <a:ext cx="3024187" cy="201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61" y="2024842"/>
            <a:ext cx="3024187" cy="201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6" b="14333"/>
          <a:stretch/>
        </p:blipFill>
        <p:spPr bwMode="auto">
          <a:xfrm>
            <a:off x="698284" y="908720"/>
            <a:ext cx="4466548" cy="2415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71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Это </a:t>
            </a:r>
            <a:r>
              <a:rPr lang="ru-RU" dirty="0"/>
              <a:t>очень интересный разноплановый актер. Каждая его роль полна ярких актерских находок. А сыграно ролей множество: </a:t>
            </a:r>
            <a:r>
              <a:rPr lang="ru-RU" dirty="0" err="1"/>
              <a:t>Кочкарев</a:t>
            </a:r>
            <a:r>
              <a:rPr lang="ru-RU" dirty="0"/>
              <a:t> в «Женитьбе» Н. Гоголя, </a:t>
            </a:r>
            <a:r>
              <a:rPr lang="ru-RU" dirty="0" err="1"/>
              <a:t>Тиссаферн</a:t>
            </a:r>
            <a:r>
              <a:rPr lang="ru-RU" dirty="0"/>
              <a:t> в «...Забыть Герострата!» Г. Горина, Юстиниан в «Отравленной тунике» Н. Гумилева — больше сотни. Только в одной сказке Петра Ершова «Конек-Горбунок» Николай Иванович в разные годы был и Коньком, и Иваном, и Царем.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40" y="3004445"/>
            <a:ext cx="2666187" cy="177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09" y="4533146"/>
            <a:ext cx="2233268" cy="1488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08" y="2996952"/>
            <a:ext cx="2233269" cy="148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4" y="3004445"/>
            <a:ext cx="2647347" cy="1776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79" y="4869447"/>
            <a:ext cx="2360712" cy="156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58" y="4869447"/>
            <a:ext cx="2359149" cy="157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60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148" y="692696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Макаренко </a:t>
            </a:r>
            <a:r>
              <a:rPr lang="ru-RU" dirty="0"/>
              <a:t>оправдывает свою фамилию — его знают не только как артиста, но и как замечательного педагога, руководителя детской театральной студии. И к этой работе он подходит творчески, бережно, пытаясь прежде всего раскрыть ребенка, его способности. У него много учеников, и все его бесконечно любят.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5132" y="5151505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Николай Макаренко </a:t>
            </a:r>
            <a:r>
              <a:rPr lang="ru-RU" dirty="0" smtClean="0"/>
              <a:t>является </a:t>
            </a:r>
            <a:r>
              <a:rPr lang="ru-RU" dirty="0"/>
              <a:t>лауреатом премии </a:t>
            </a:r>
            <a:r>
              <a:rPr lang="ru-RU" dirty="0" smtClean="0"/>
              <a:t>«Признание» </a:t>
            </a:r>
            <a:r>
              <a:rPr lang="ru-RU" dirty="0"/>
              <a:t>Всероссийского благотворительного фонда </a:t>
            </a:r>
            <a:r>
              <a:rPr lang="ru-RU" dirty="0" smtClean="0"/>
              <a:t>«Артист»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1"/>
          <a:stretch/>
        </p:blipFill>
        <p:spPr bwMode="auto">
          <a:xfrm>
            <a:off x="875332" y="2447022"/>
            <a:ext cx="3987614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46" y="2447022"/>
            <a:ext cx="37854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21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45811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3309"/>
            <a:ext cx="306614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54868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Фирая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Бариевна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Акберова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403309"/>
            <a:ext cx="39657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Заслуженная артистка Республики Татарстан (1996).</a:t>
            </a:r>
          </a:p>
          <a:p>
            <a:pPr algn="ctr"/>
            <a:r>
              <a:rPr lang="ru-RU" dirty="0"/>
              <a:t>Народная артистка Республики Татарстан (2012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pPr algn="just"/>
            <a:r>
              <a:rPr lang="ru-RU" dirty="0" smtClean="0"/>
              <a:t>   Родилась </a:t>
            </a:r>
            <a:r>
              <a:rPr lang="ru-RU" dirty="0"/>
              <a:t>2 июня 1952 года в деревне </a:t>
            </a:r>
            <a:r>
              <a:rPr lang="ru-RU" dirty="0" err="1"/>
              <a:t>Кзыл</a:t>
            </a:r>
            <a:r>
              <a:rPr lang="ru-RU" dirty="0"/>
              <a:t> </a:t>
            </a:r>
            <a:r>
              <a:rPr lang="ru-RU" dirty="0" err="1"/>
              <a:t>Байрак</a:t>
            </a:r>
            <a:r>
              <a:rPr lang="ru-RU" dirty="0"/>
              <a:t> Верхнеуслонского района Татарской АССР.</a:t>
            </a:r>
          </a:p>
          <a:p>
            <a:pPr algn="just"/>
            <a:r>
              <a:rPr lang="ru-RU" dirty="0" smtClean="0"/>
              <a:t>   В </a:t>
            </a:r>
            <a:r>
              <a:rPr lang="ru-RU" dirty="0"/>
              <a:t>1974 году окончила Казанское театральное училище. С этого же года (с небольшим перерывом) — артистка Татарского академического театра им. Г. </a:t>
            </a:r>
            <a:r>
              <a:rPr lang="ru-RU" dirty="0" err="1"/>
              <a:t>Камала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31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02660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  </a:t>
            </a:r>
            <a:r>
              <a:rPr lang="ru-RU" dirty="0" err="1" smtClean="0"/>
              <a:t>Фирая</a:t>
            </a:r>
            <a:r>
              <a:rPr lang="ru-RU" dirty="0" smtClean="0"/>
              <a:t> </a:t>
            </a:r>
            <a:r>
              <a:rPr lang="ru-RU" dirty="0" err="1" smtClean="0"/>
              <a:t>Бариевна</a:t>
            </a:r>
            <a:r>
              <a:rPr lang="ru-RU" dirty="0" smtClean="0"/>
              <a:t>  - характерная </a:t>
            </a:r>
            <a:r>
              <a:rPr lang="ru-RU" dirty="0"/>
              <a:t>актриса. В начале творчества исполнительница ролей мальчиков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Предпочитаемые </a:t>
            </a:r>
            <a:r>
              <a:rPr lang="ru-RU" dirty="0"/>
              <a:t>жанры: драма, история, комедия, короткометражка, мелодрама.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83" y="1124744"/>
            <a:ext cx="2952872" cy="445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65" y="3264491"/>
            <a:ext cx="4048125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87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2223" y="601848"/>
            <a:ext cx="7098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Последние </a:t>
            </a:r>
            <a:r>
              <a:rPr lang="ru-RU" dirty="0"/>
              <a:t>фильмы, в которых </a:t>
            </a:r>
            <a:r>
              <a:rPr lang="ru-RU" dirty="0" err="1"/>
              <a:t>принялa</a:t>
            </a:r>
            <a:r>
              <a:rPr lang="ru-RU" dirty="0"/>
              <a:t> участие </a:t>
            </a:r>
            <a:r>
              <a:rPr lang="ru-RU" dirty="0" err="1"/>
              <a:t>Фирая</a:t>
            </a:r>
            <a:r>
              <a:rPr lang="ru-RU" dirty="0"/>
              <a:t> </a:t>
            </a:r>
            <a:r>
              <a:rPr lang="ru-RU" dirty="0" err="1"/>
              <a:t>Акберова</a:t>
            </a:r>
            <a:r>
              <a:rPr lang="ru-RU" dirty="0"/>
              <a:t>: </a:t>
            </a:r>
            <a:r>
              <a:rPr lang="ru-RU" dirty="0" err="1"/>
              <a:t>Зулейха</a:t>
            </a:r>
            <a:r>
              <a:rPr lang="ru-RU" dirty="0"/>
              <a:t> открывает глаза (2019), Кире (2019), </a:t>
            </a:r>
            <a:r>
              <a:rPr lang="ru-RU" dirty="0" err="1"/>
              <a:t>Байгал</a:t>
            </a:r>
            <a:r>
              <a:rPr lang="ru-RU" dirty="0"/>
              <a:t> (2018), </a:t>
            </a:r>
            <a:r>
              <a:rPr lang="ru-RU" dirty="0" err="1"/>
              <a:t>Неотосланные</a:t>
            </a:r>
            <a:r>
              <a:rPr lang="ru-RU" dirty="0"/>
              <a:t> письма (2017) и Семейные хлопоты (2016).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0223"/>
            <a:ext cx="3300521" cy="220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17179"/>
            <a:ext cx="3366120" cy="2244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07" y="1938338"/>
            <a:ext cx="2852915" cy="200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4" y="4117179"/>
            <a:ext cx="3426966" cy="2190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577" y="1938338"/>
            <a:ext cx="2729890" cy="1819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8031"/>
          <a:stretch/>
        </p:blipFill>
        <p:spPr bwMode="auto">
          <a:xfrm>
            <a:off x="3696057" y="4780771"/>
            <a:ext cx="2067434" cy="1416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57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334</TotalTime>
  <Words>833</Words>
  <Application>Microsoft Office PowerPoint</Application>
  <PresentationFormat>Экран (4:3)</PresentationFormat>
  <Paragraphs>64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User</cp:lastModifiedBy>
  <cp:revision>29</cp:revision>
  <dcterms:created xsi:type="dcterms:W3CDTF">2022-02-01T11:36:25Z</dcterms:created>
  <dcterms:modified xsi:type="dcterms:W3CDTF">2022-02-04T12:52:57Z</dcterms:modified>
</cp:coreProperties>
</file>